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9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5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636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71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93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7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6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8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7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7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5C79-8749-4491-8460-D9BE5C49390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1A94E-D726-49B9-AE06-3BC5F2B06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90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mailto:krs36@cornell.edu" TargetMode="External"/><Relationship Id="rId7" Type="http://schemas.openxmlformats.org/officeDocument/2006/relationships/hyperlink" Target="mailto:kgtidball.nyscc@gmail.com" TargetMode="External"/><Relationship Id="rId2" Type="http://schemas.openxmlformats.org/officeDocument/2006/relationships/hyperlink" Target="mailto:mmt65@cornell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fb32@cornell.edu" TargetMode="External"/><Relationship Id="rId5" Type="http://schemas.openxmlformats.org/officeDocument/2006/relationships/hyperlink" Target="mailto:mtgrasek@gmail.com" TargetMode="External"/><Relationship Id="rId4" Type="http://schemas.openxmlformats.org/officeDocument/2006/relationships/hyperlink" Target="mailto:fishbugm5@twcny.rr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5558-422B-3641-BEF6-7F7288AFE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441" y="562708"/>
            <a:ext cx="8284047" cy="913294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Conservation Education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C262B-DB33-6981-8CFD-915B3991A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197" y="1645920"/>
            <a:ext cx="8880108" cy="3909775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Current members:</a:t>
            </a:r>
            <a:endParaRPr lang="en-US" sz="1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Adv      Moira Tidball         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mmt65@cornell.edu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 5  Kenyon Simpson   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krs36@cornell.edu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 7</a:t>
            </a:r>
            <a:r>
              <a:rPr 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 </a:t>
            </a: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Les Monostory       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fishbugm5@twcny.rr.com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 8  Thomas Grasek     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mtgrasek@gmail.com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Adv     John Bowe            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jfb32@cornell.edu</a:t>
            </a:r>
            <a:r>
              <a:rPr lang="en-US" sz="2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Adv     Dr. Keith </a:t>
            </a:r>
            <a:r>
              <a:rPr lang="en-US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Tidbal</a:t>
            </a: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kgtidball.nyscc@gmail.com</a:t>
            </a:r>
            <a:r>
              <a:rPr lang="en-US" sz="2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1026" name="Picture 2" descr="New York State Conservation Council, Inc.">
            <a:extLst>
              <a:ext uri="{FF2B5EF4-FFF2-40B4-BE49-F238E27FC236}">
                <a16:creationId xmlns:a16="http://schemas.microsoft.com/office/drawing/2014/main" id="{6D7ECF83-DFA5-476D-B4F7-63D1D970E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6" y="5043860"/>
            <a:ext cx="22479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77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5558-422B-3641-BEF6-7F7288AFE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077" y="422031"/>
            <a:ext cx="8257734" cy="1644814"/>
          </a:xfrm>
        </p:spPr>
        <p:txBody>
          <a:bodyPr/>
          <a:lstStyle/>
          <a:p>
            <a:pPr algn="ctr"/>
            <a:br>
              <a:rPr lang="en-US" sz="4800" dirty="0"/>
            </a:br>
            <a:br>
              <a:rPr lang="en-US" sz="4800" dirty="0"/>
            </a:br>
            <a:r>
              <a:rPr lang="en-US" sz="4800" dirty="0">
                <a:solidFill>
                  <a:schemeClr val="tx1"/>
                </a:solidFill>
              </a:rPr>
              <a:t>R3- Some strategies-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Reach the Youth!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C262B-DB33-6981-8CFD-915B3991A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138290"/>
            <a:ext cx="9344342" cy="3712827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/>
              <a:t>4-H Shooting Sports- partner with your county Cooperative Extension to host 4-H Shooting Sports clubs to use your ranges and club space</a:t>
            </a:r>
          </a:p>
          <a:p>
            <a:pPr algn="l"/>
            <a:r>
              <a:rPr lang="en-US" sz="2200" dirty="0"/>
              <a:t>	4-H Disciplines include: Archery, Rifle, Shotgun, Muzzleloader, Air 	rifle/pistol, Hunting &amp; Wildlife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1377950" algn="l"/>
              </a:tabLst>
            </a:pPr>
            <a:r>
              <a:rPr lang="en-US" sz="3600" dirty="0"/>
              <a:t>Host youth shoots, hunts, and/or fishing days</a:t>
            </a:r>
          </a:p>
          <a:p>
            <a:pPr algn="l"/>
            <a:endParaRPr lang="en-US" sz="2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912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5558-422B-3641-BEF6-7F7288AFE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009" y="661181"/>
            <a:ext cx="8271802" cy="1560408"/>
          </a:xfrm>
        </p:spPr>
        <p:txBody>
          <a:bodyPr/>
          <a:lstStyle/>
          <a:p>
            <a:pPr algn="ctr"/>
            <a:br>
              <a:rPr lang="en-US" sz="4800" dirty="0"/>
            </a:br>
            <a:br>
              <a:rPr lang="en-US" sz="4800" dirty="0"/>
            </a:br>
            <a:r>
              <a:rPr lang="en-US" sz="4800" dirty="0">
                <a:solidFill>
                  <a:schemeClr val="tx1"/>
                </a:solidFill>
              </a:rPr>
              <a:t>R3- Some strategies-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Food!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C262B-DB33-6981-8CFD-915B3991A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706" y="2208628"/>
            <a:ext cx="9203665" cy="416403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Host a Wild Game Dinner, exposing people to the delicious qualities of well-prepared wild game and fish.  Can do a raffle the same day to raise money for your club (note: cannot “sell” the wild game food)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For hunts and fishing outings, include food processing and preparation education.</a:t>
            </a:r>
            <a:endParaRPr lang="en-US" sz="2200" dirty="0"/>
          </a:p>
          <a:p>
            <a:pPr algn="l"/>
            <a:endParaRPr lang="en-US" sz="2200" dirty="0"/>
          </a:p>
        </p:txBody>
      </p:sp>
      <p:pic>
        <p:nvPicPr>
          <p:cNvPr id="5" name="Picture 4" descr="Diagram, logo&#10;&#10;Description automatically generated">
            <a:extLst>
              <a:ext uri="{FF2B5EF4-FFF2-40B4-BE49-F238E27FC236}">
                <a16:creationId xmlns:a16="http://schemas.microsoft.com/office/drawing/2014/main" id="{B0A4863E-D2B4-B226-FF48-A9D974284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825" y="4694156"/>
            <a:ext cx="2273808" cy="19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0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5558-422B-3641-BEF6-7F7288AFE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64" y="-225084"/>
            <a:ext cx="8284047" cy="2038710"/>
          </a:xfrm>
        </p:spPr>
        <p:txBody>
          <a:bodyPr/>
          <a:lstStyle/>
          <a:p>
            <a:pPr algn="ctr"/>
            <a:br>
              <a:rPr lang="en-US" sz="4800" dirty="0"/>
            </a:br>
            <a:br>
              <a:rPr lang="en-US" sz="4800" dirty="0"/>
            </a:br>
            <a:r>
              <a:rPr lang="en-US" sz="4800" dirty="0">
                <a:solidFill>
                  <a:schemeClr val="tx1"/>
                </a:solidFill>
              </a:rPr>
              <a:t>R3- Some strategies-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New Audiences!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C262B-DB33-6981-8CFD-915B3991A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63" y="1842868"/>
            <a:ext cx="9344342" cy="472674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/>
              <a:t>Host or co-sponsor events for women, youth, various ethnic populations, and veterans. Partner with other organizations, such as DU, TU, BCHA, NWTF, WWIA, Rivers of Recovery, BOW, Field to Fork,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/>
              <a:t>Encourage and groom younger members into leadership roles</a:t>
            </a:r>
          </a:p>
          <a:p>
            <a:pPr algn="l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4010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5558-422B-3641-BEF6-7F7288AFE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780" y="239150"/>
            <a:ext cx="8284048" cy="4600135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Conservation Education Committee</a:t>
            </a: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If interested in joining for your region or have some education topics you’d like the committee to consider, please contact Mo: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Moira Tidball mmt65@cornell.edu</a:t>
            </a:r>
          </a:p>
        </p:txBody>
      </p:sp>
      <p:pic>
        <p:nvPicPr>
          <p:cNvPr id="1026" name="Picture 2" descr="New York State Conservation Council, Inc.">
            <a:extLst>
              <a:ext uri="{FF2B5EF4-FFF2-40B4-BE49-F238E27FC236}">
                <a16:creationId xmlns:a16="http://schemas.microsoft.com/office/drawing/2014/main" id="{6D7ECF83-DFA5-476D-B4F7-63D1D970E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6" y="5043860"/>
            <a:ext cx="22479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284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297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Conservation Education Committee</vt:lpstr>
      <vt:lpstr>  R3- Some strategies- Reach the Youth!</vt:lpstr>
      <vt:lpstr>  R3- Some strategies- Food!</vt:lpstr>
      <vt:lpstr>  R3- Some strategies- New Audiences!</vt:lpstr>
      <vt:lpstr>Conservation Education Committee  If interested in joining for your region or have some education topics you’d like the committee to consider, please contact Mo: Moira Tidball mmt65@cornell.edu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Education Committee</dc:title>
  <dc:creator>Moira M. Tidball</dc:creator>
  <cp:lastModifiedBy>Moira M. Tidball</cp:lastModifiedBy>
  <cp:revision>1</cp:revision>
  <dcterms:created xsi:type="dcterms:W3CDTF">2023-04-01T00:17:33Z</dcterms:created>
  <dcterms:modified xsi:type="dcterms:W3CDTF">2023-04-01T01:44:53Z</dcterms:modified>
</cp:coreProperties>
</file>